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6" autoAdjust="0"/>
    <p:restoredTop sz="94660"/>
  </p:normalViewPr>
  <p:slideViewPr>
    <p:cSldViewPr snapToGrid="0">
      <p:cViewPr varScale="1">
        <p:scale>
          <a:sx n="162" d="100"/>
          <a:sy n="162" d="100"/>
        </p:scale>
        <p:origin x="100" y="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6761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7813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1443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77078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7805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02777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44541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00130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956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7155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220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5/26/2020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9866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gyejr95/league-of-legends-challenger-ranked-games2020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3">
            <a:extLst>
              <a:ext uri="{FF2B5EF4-FFF2-40B4-BE49-F238E27FC236}">
                <a16:creationId xmlns:a16="http://schemas.microsoft.com/office/drawing/2014/main" id="{5CAD84D6-A484-4F28-B06F-C58AFF67732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443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20" name="Rectangle 8">
            <a:extLst>
              <a:ext uri="{FF2B5EF4-FFF2-40B4-BE49-F238E27FC236}">
                <a16:creationId xmlns:a16="http://schemas.microsoft.com/office/drawing/2014/main" id="{AA61CCAC-6875-474C-8E9E-F57ABF078C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7" y="-2346"/>
            <a:ext cx="12191999" cy="2155484"/>
          </a:xfrm>
          <a:prstGeom prst="rect">
            <a:avLst/>
          </a:prstGeom>
          <a:gradFill flip="none" rotWithShape="1">
            <a:gsLst>
              <a:gs pos="59000">
                <a:schemeClr val="tx1">
                  <a:alpha val="3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B17868F-80B5-4957-A770-9C58CB05C9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8682" y="321733"/>
            <a:ext cx="11548533" cy="1831405"/>
          </a:xfrm>
        </p:spPr>
        <p:txBody>
          <a:bodyPr anchor="t">
            <a:normAutofit/>
          </a:bodyPr>
          <a:lstStyle/>
          <a:p>
            <a:r>
              <a:rPr lang="en-US" altLang="ko-KR" sz="2400" dirty="0">
                <a:solidFill>
                  <a:schemeClr val="bg1"/>
                </a:solidFill>
              </a:rPr>
              <a:t>19011484 </a:t>
            </a:r>
            <a:r>
              <a:rPr lang="ko-KR" altLang="en-US" sz="2400" dirty="0" err="1">
                <a:solidFill>
                  <a:schemeClr val="bg1"/>
                </a:solidFill>
              </a:rPr>
              <a:t>백지오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21" name="Rectangle 10">
            <a:extLst>
              <a:ext uri="{FF2B5EF4-FFF2-40B4-BE49-F238E27FC236}">
                <a16:creationId xmlns:a16="http://schemas.microsoft.com/office/drawing/2014/main" id="{5683D043-25BB-4AC9-8130-641179672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3534655"/>
            <a:ext cx="12191999" cy="3323345"/>
          </a:xfrm>
          <a:prstGeom prst="rect">
            <a:avLst/>
          </a:prstGeom>
          <a:gradFill flip="none" rotWithShape="1">
            <a:gsLst>
              <a:gs pos="57000">
                <a:schemeClr val="tx1">
                  <a:alpha val="3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08CB8EB-0D78-495D-BB1D-8215111C44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1733" y="2306963"/>
            <a:ext cx="11545482" cy="3670255"/>
          </a:xfrm>
        </p:spPr>
        <p:txBody>
          <a:bodyPr anchor="b"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US" altLang="ko-KR" sz="98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League of Legends Win/Lose Prediction</a:t>
            </a:r>
            <a:endParaRPr lang="ko-KR" altLang="en-US" sz="98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91164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9561E3-B801-473B-9CFF-4308DE7877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명조" panose="02020603020101020101" pitchFamily="18" charset="-127"/>
                <a:ea typeface="나눔명조" panose="02020603020101020101" pitchFamily="18" charset="-127"/>
              </a:rPr>
              <a:t>문제 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9FC763B-45FC-45A6-92BE-13DB77F891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인기 온라인 게임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&lt;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리그 오브 레전드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&gt;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의 게임 데이터를 활용하여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</a:t>
            </a:r>
            <a:b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</a:b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승리 팀과 패배 팀을 예측하는 문제입니다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1026" name="Picture 2" descr="리그 오브 레전드 | 미니맵">
            <a:extLst>
              <a:ext uri="{FF2B5EF4-FFF2-40B4-BE49-F238E27FC236}">
                <a16:creationId xmlns:a16="http://schemas.microsoft.com/office/drawing/2014/main" id="{95DEFEAD-56DC-4084-A545-A990A3653F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8422" y="3771409"/>
            <a:ext cx="3765378" cy="2579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83643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C0B9B1-CC5C-49E5-8EDA-3354DD1FE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ko-KR" sz="3600" b="1" dirty="0">
                <a:latin typeface="나눔명조" panose="02020603020101020101" pitchFamily="18" charset="-127"/>
                <a:ea typeface="나눔명조" panose="02020603020101020101" pitchFamily="18" charset="-127"/>
              </a:rPr>
              <a:t>League Of Legends High </a:t>
            </a:r>
            <a:r>
              <a:rPr lang="en-US" altLang="ko-KR" sz="3600" b="1" dirty="0" err="1">
                <a:latin typeface="나눔명조" panose="02020603020101020101" pitchFamily="18" charset="-127"/>
                <a:ea typeface="나눔명조" panose="02020603020101020101" pitchFamily="18" charset="-127"/>
              </a:rPr>
              <a:t>elo</a:t>
            </a:r>
            <a:r>
              <a:rPr lang="en-US" altLang="ko-KR" sz="3600" b="1" dirty="0">
                <a:latin typeface="나눔명조" panose="02020603020101020101" pitchFamily="18" charset="-127"/>
                <a:ea typeface="나눔명조" panose="02020603020101020101" pitchFamily="18" charset="-127"/>
              </a:rPr>
              <a:t> Ranked Games(2020)</a:t>
            </a:r>
            <a:endParaRPr lang="ko-KR" altLang="en-US" sz="3600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EEDEBFF-74BF-484B-96F7-D29C2CC329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문제에 사용된 </a:t>
            </a:r>
            <a:r>
              <a:rPr lang="ko-KR" altLang="en-US" sz="24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데이터셋입니다</a:t>
            </a:r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b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</a:br>
            <a:r>
              <a:rPr lang="en-US" altLang="ko-KR" sz="2400" dirty="0">
                <a:hlinkClick r:id="rId2"/>
              </a:rPr>
              <a:t>https://www.kaggle.com/gyejr95/league-of-legends-challenger-ranked-games2020</a:t>
            </a:r>
            <a:endParaRPr lang="en-US" altLang="ko-KR" sz="2400" dirty="0"/>
          </a:p>
          <a:p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리그 오브 레전드 상위 랭크 플레이어들이 플레이한 </a:t>
            </a:r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199,925 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게임의 데이터입니다</a:t>
            </a:r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게임 길이</a:t>
            </a:r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24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승리팀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정보</a:t>
            </a:r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각 팀이 사냥한 몬스터의 수와 얻은 돈의 양</a:t>
            </a:r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입은 </a:t>
            </a:r>
            <a:r>
              <a:rPr lang="ko-KR" altLang="en-US" sz="24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피해량과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같은 총 </a:t>
            </a:r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50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개의 열이 포함되어 있습니다</a:t>
            </a:r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이를 제가 수정하여</a:t>
            </a:r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총 </a:t>
            </a:r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48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개의 </a:t>
            </a:r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Feature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가 있는 데이터로 </a:t>
            </a:r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Competition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 진행됩니다</a:t>
            </a:r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900558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AA8E37-C80C-46B6-AA33-1485D5D9E0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나눔명조" panose="02020603020101020101" pitchFamily="18" charset="-127"/>
                <a:ea typeface="나눔명조" panose="02020603020101020101" pitchFamily="18" charset="-127"/>
              </a:rPr>
              <a:t>Domain Knowledge</a:t>
            </a:r>
            <a:endParaRPr lang="ko-KR" altLang="en-US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65D66E0-FD0D-4D5D-BD76-86E70B4956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리그 오브 레전드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이하 롤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에는 블루팀과 </a:t>
            </a:r>
            <a:r>
              <a:rPr lang="ko-KR" altLang="en-US" sz="20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레드팀이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존재합니다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각 팀은 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5vs5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로 상대의 기지를 파괴하기 위해 전투를 벌입니다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적 플레이어나 적의 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AI 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병사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sz="20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미니언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), 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중립 몬스터를 처치하면 돈과 경험치를 얻습니다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특히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드래곤과 바론이라고 불리는 중립 몬스터를 처치하면 아군에게 이로운 효과를 부여합니다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돈을 이용해서 아이템을 구매하고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경험치로 </a:t>
            </a:r>
            <a:r>
              <a:rPr lang="ko-KR" altLang="en-US" sz="20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레벨업하여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적의 기지를 파괴하면 승리합니다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적에게 </a:t>
            </a:r>
            <a:r>
              <a:rPr lang="ko-KR" altLang="en-US" sz="20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처치당하면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일정 시간 후에 부활합니다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즉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중립 몬스터와 적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20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미니언을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처치하여 아이템을 구매하고 </a:t>
            </a:r>
            <a:r>
              <a:rPr lang="ko-KR" altLang="en-US" sz="20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레벨업하여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최종적으로 적의 기지를 파괴하면 이깁니다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(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적을 많이 처치하고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돈을 많이 얻을수록 승률이 오릅니다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.)</a:t>
            </a:r>
          </a:p>
          <a:p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무승부가 없으므로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이번 문제의 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label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은 </a:t>
            </a:r>
            <a:r>
              <a:rPr lang="en-US" altLang="ko-KR" sz="20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blueWins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사용했습니다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b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</a:b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(0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이면 </a:t>
            </a:r>
            <a:r>
              <a:rPr lang="ko-KR" altLang="en-US" sz="20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레드팀의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승리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1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이면 블루팀의 승리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8187568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AA8E37-C80C-46B6-AA33-1485D5D9E0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나눔명조" panose="02020603020101020101" pitchFamily="18" charset="-127"/>
                <a:ea typeface="나눔명조" panose="02020603020101020101" pitchFamily="18" charset="-127"/>
              </a:rPr>
              <a:t>Competition </a:t>
            </a:r>
            <a:r>
              <a:rPr lang="ko-KR" altLang="en-US" dirty="0">
                <a:latin typeface="나눔명조" panose="02020603020101020101" pitchFamily="18" charset="-127"/>
                <a:ea typeface="나눔명조" panose="02020603020101020101" pitchFamily="18" charset="-127"/>
              </a:rPr>
              <a:t>구성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65D66E0-FD0D-4D5D-BD76-86E70B4956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Competition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에서는 앞서 언급한 데이터셋의 데이터 중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18 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만개를 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Train, 19925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개를 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Test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용으로 제공합니다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데이터 특성상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Cheating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 용이하나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양심에 맡기겠습니다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2469785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AnalogousFromDarkSeedLeftStep">
      <a:dk1>
        <a:srgbClr val="000000"/>
      </a:dk1>
      <a:lt1>
        <a:srgbClr val="FFFFFF"/>
      </a:lt1>
      <a:dk2>
        <a:srgbClr val="412424"/>
      </a:dk2>
      <a:lt2>
        <a:srgbClr val="E2E6E8"/>
      </a:lt2>
      <a:accent1>
        <a:srgbClr val="E76529"/>
      </a:accent1>
      <a:accent2>
        <a:srgbClr val="D5172B"/>
      </a:accent2>
      <a:accent3>
        <a:srgbClr val="E7298C"/>
      </a:accent3>
      <a:accent4>
        <a:srgbClr val="D517C9"/>
      </a:accent4>
      <a:accent5>
        <a:srgbClr val="A429E7"/>
      </a:accent5>
      <a:accent6>
        <a:srgbClr val="5E38DB"/>
      </a:accent6>
      <a:hlink>
        <a:srgbClr val="AC4BC3"/>
      </a:hlink>
      <a:folHlink>
        <a:srgbClr val="7F7F7F"/>
      </a:folHlink>
    </a:clrScheme>
    <a:fontScheme name="Sketchy_SerifHand">
      <a:majorFont>
        <a:latin typeface="Modern Love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262</Words>
  <Application>Microsoft Office PowerPoint</Application>
  <PresentationFormat>와이드스크린</PresentationFormat>
  <Paragraphs>21</Paragraphs>
  <Slides>5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2" baseType="lpstr">
      <vt:lpstr>나눔명조</vt:lpstr>
      <vt:lpstr>나눔바른고딕</vt:lpstr>
      <vt:lpstr>나눔스퀘어</vt:lpstr>
      <vt:lpstr>Arial</vt:lpstr>
      <vt:lpstr>Modern Love</vt:lpstr>
      <vt:lpstr>The Hand</vt:lpstr>
      <vt:lpstr>SketchyVTI</vt:lpstr>
      <vt:lpstr>League of Legends Win/Lose Prediction</vt:lpstr>
      <vt:lpstr>문제 소개</vt:lpstr>
      <vt:lpstr>League Of Legends High elo Ranked Games(2020)</vt:lpstr>
      <vt:lpstr>Domain Knowledge</vt:lpstr>
      <vt:lpstr>Competition 구성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League of Legends Win/Lose Prediction</dc:title>
  <dc:creator>paik gio</dc:creator>
  <cp:lastModifiedBy>paik gio</cp:lastModifiedBy>
  <cp:revision>3</cp:revision>
  <dcterms:created xsi:type="dcterms:W3CDTF">2020-05-26T12:19:11Z</dcterms:created>
  <dcterms:modified xsi:type="dcterms:W3CDTF">2020-05-26T12:37:46Z</dcterms:modified>
</cp:coreProperties>
</file>